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9E95FF-FC90-4101-88E9-7681152E4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E1023ED-DF99-4771-BD7E-8B6E70086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29143A-1FDA-423C-8D46-BA8F18373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863D-ABB5-4170-8FC4-4E4E76191A80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309071-EB59-4B11-B495-7C731AA4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A661D59-F29D-425C-BDC3-B563F2AA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DFB-328A-4B94-9E81-088DB50F23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467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3E270D-CC0B-4810-9DE4-EB7FFE70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304C50C-A74F-41D2-A085-3708D92A3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E775A7-0E9C-4756-A1AD-4784DECE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863D-ABB5-4170-8FC4-4E4E76191A80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1CF5B96-84A5-4DC5-8EF7-8ACBC0E8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2AAC10A-5E8B-420D-86B9-86FD4DC4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DFB-328A-4B94-9E81-088DB50F23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415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664F91F-C64D-41CA-BA93-928273751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C1B466E-75E8-469B-AFC0-84AB45CAB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826ECF-C58A-4F08-AD58-A6EAD0FD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863D-ABB5-4170-8FC4-4E4E76191A80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4CC4AF-6DA2-457E-86B6-8F96709F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0C8DE9-E64A-4FCE-9578-04A88C07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DFB-328A-4B94-9E81-088DB50F23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96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B48AF4-BC58-4AF6-B930-B61696B0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A429DB-81FE-4036-9C19-E8CD32B37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9A794-1097-4474-A4CE-F4A65368B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863D-ABB5-4170-8FC4-4E4E76191A80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235D183-93FE-43A1-815F-9252F72B5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766412-E469-4D32-AC97-8C63794C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DFB-328A-4B94-9E81-088DB50F23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47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03A4A3-BC72-435A-AB06-E9AB91C1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984F848-CDAC-4F2A-B2EB-FF97CEE3B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8297D73-DAF0-4553-9E02-FBDE53EAA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863D-ABB5-4170-8FC4-4E4E76191A80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784C6D-270E-410A-8B53-5B1420018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E0DB00-811C-4D22-913A-D98CD850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DFB-328A-4B94-9E81-088DB50F23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604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FB3358-47EB-4909-A965-744F28AF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D976CE-B4FC-4D6E-9706-F3A703B8C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E664300-3F31-47CE-9196-FFFF42A8D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0B9592-2F77-485B-8FC7-E9B805EF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863D-ABB5-4170-8FC4-4E4E76191A80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2A7167-AE26-4D83-96EA-37D170431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08FD3F7-04A2-41F8-BB6F-4AA2548C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DFB-328A-4B94-9E81-088DB50F23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967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ADD4B1-E0E1-4297-886F-268CC001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688FDF5-341F-4827-A693-5D1CCB988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E8F894-D152-4F08-A7C3-DBFC75F22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2778AC6-CC09-4560-99AF-8756D6898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417A745-A719-41D9-9159-EF4BDA301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3098787-14A3-46EE-BB36-B9CB80D0E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863D-ABB5-4170-8FC4-4E4E76191A80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7184E93-BEC8-40E5-807F-F2C94B345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1402D16-ADB3-49CB-9EA4-8724994F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DFB-328A-4B94-9E81-088DB50F23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732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DE37AC-A2C9-4257-98FA-B9DF234BF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1126876-F0FD-438B-A60B-26D9D6C93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863D-ABB5-4170-8FC4-4E4E76191A80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F35379F-89D4-45BE-8D4A-1DFCA978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BC78250-1946-44C2-A4CB-3AD49B6C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DFB-328A-4B94-9E81-088DB50F23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982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B65DFA4-B05E-4AA8-BA3C-56FB10A7D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863D-ABB5-4170-8FC4-4E4E76191A80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A2BE026-545E-4B13-8CD2-9C8ECC4F4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567DE2B-170E-4EC8-A40E-98902CD8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DFB-328A-4B94-9E81-088DB50F23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213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E74F17-84A4-40D4-A849-78B5043E7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21B2BE-64D3-41F5-B26D-E797EC136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A0ADE7B-60E7-498F-B041-B76E0A07B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BB6B74E-5A5B-423A-8F88-A72ED808B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863D-ABB5-4170-8FC4-4E4E76191A80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487AE79-9375-4AA9-8A4F-11A46AC6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EF200AC-9CE4-49C3-9C6D-86185BE6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DFB-328A-4B94-9E81-088DB50F23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13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358DFB-E49E-4AB9-A7CD-67C602335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ABACBA5-A8FD-407A-A8DB-BD898BE77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2FE680C-689D-4985-81A8-F37B12A25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EDFBC22-17B6-4194-AC50-FD5D9D8B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863D-ABB5-4170-8FC4-4E4E76191A80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0DE9D8F-A86F-400F-A335-B037A366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B755833-ADF5-4EDF-8EE6-51E63B0A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DFB-328A-4B94-9E81-088DB50F23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47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6CEE4ED-A9FB-4571-9C74-6F770535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1EABDE4-255C-41DA-AB6B-DEC4B006B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D2E41C4-57CE-4581-A5AE-0535A936E7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C863D-ABB5-4170-8FC4-4E4E76191A80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CCBE9CE-40AB-4D94-90EC-BECFFB47D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08E96F-518E-44F7-9AD9-E1955ABFB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A9DFB-328A-4B94-9E81-088DB50F23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667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13A1F3C-8157-46BC-A71F-8AAB0B1DC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13" y="543339"/>
            <a:ext cx="8852451" cy="593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0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8785120-BAD5-4AA5-9A4D-9DEA9CB20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8" y="861392"/>
            <a:ext cx="10654748" cy="242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4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29EFA63-7C15-46FB-A084-AE65491CE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9" y="834888"/>
            <a:ext cx="10363200" cy="50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80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8A219F9-3E6F-4060-B339-700CEA004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18" y="556591"/>
            <a:ext cx="10548730" cy="567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96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61CE2FC-61E2-48C3-ADD1-BA4A69242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9" y="622852"/>
            <a:ext cx="10747512" cy="390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93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95CC156-350B-4B81-B8CE-51D832742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8" y="808383"/>
            <a:ext cx="10575234" cy="53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07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F2530F1-91AC-40C6-9B5E-E79BF1FE0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940905"/>
            <a:ext cx="10455965" cy="40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647B4AE-7FA5-426F-B721-6CE8EAD73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1" y="901147"/>
            <a:ext cx="10058400" cy="486354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3339823-7073-41F6-8724-CC1B4E69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557" y="5764696"/>
            <a:ext cx="4982817" cy="45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26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28226EC-B59D-4386-9382-AD61EADA2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742123"/>
            <a:ext cx="10283686" cy="43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23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45EC255-F94E-404F-854F-40584AB07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87" y="728870"/>
            <a:ext cx="10217425" cy="535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36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F6FC215-FFF8-45F2-8752-AEAFE18F8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2" y="742122"/>
            <a:ext cx="10349948" cy="34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7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AC65A58-E080-404D-A79C-45575BD1C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5" y="543339"/>
            <a:ext cx="10694504" cy="565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63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06B97C4-3DAC-40A0-BD6C-8CA6EAAFD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3" y="993912"/>
            <a:ext cx="10601739" cy="48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30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F319267-B9EB-4CA2-B42F-78E30D739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1" y="662609"/>
            <a:ext cx="10800520" cy="323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11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7D7D8AD-81F4-4C70-8C68-14133EB1B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755374"/>
            <a:ext cx="10628243" cy="458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51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B68481C-7DFF-4F57-8BD6-DD6873FDE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4" y="649357"/>
            <a:ext cx="10946296" cy="522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78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CE61DC2-A993-471E-8124-08284A300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0" y="848139"/>
            <a:ext cx="10535479" cy="36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13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8A9BD93-9A02-4A6D-BC11-223C54CEE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4" y="834888"/>
            <a:ext cx="10614992" cy="46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00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2D8E875-22AD-40D1-A946-BF1A16165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7" y="848139"/>
            <a:ext cx="10919791" cy="478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79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6E859EE-5CD4-4AA4-A5EB-9D43F40DE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4" y="795130"/>
            <a:ext cx="11211338" cy="50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77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2B988D1-C2A9-4835-92C3-81070FF34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3" y="848139"/>
            <a:ext cx="10681253" cy="359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65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4893DFC-0DAF-4897-A99C-009C853E0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82" y="231912"/>
            <a:ext cx="11489635" cy="66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2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BF3A65E-3416-447A-AC17-87DFE4C43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543339"/>
            <a:ext cx="10840278" cy="84813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E18A772-4D51-4CF8-81CC-29F3AB5AB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3513"/>
            <a:ext cx="10986052" cy="42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39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D38363A-A20F-410E-AEAF-6BEB73140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5" y="516836"/>
            <a:ext cx="10535478" cy="168302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FE146BF-B472-4115-9291-DD2A6BC3A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83" y="1987826"/>
            <a:ext cx="10668000" cy="398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00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8CDF5BB-BEF4-4F24-812D-04B5C83BB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7" y="715617"/>
            <a:ext cx="10760765" cy="538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00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5867B44-C980-431B-9F43-C576B2CEB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4" y="675860"/>
            <a:ext cx="10893286" cy="527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99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E1639EA-DEED-433B-B470-3CDE013AC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5" y="742123"/>
            <a:ext cx="10469218" cy="535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02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CD0620C-8AAB-4676-9393-5830E94BC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2" y="901148"/>
            <a:ext cx="10694505" cy="53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44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34D95F3-A49E-4903-BE1A-CBAD54B87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9114"/>
            <a:ext cx="10668000" cy="27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94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E5BA1EC-3E15-4827-AAFB-C17430E02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0" y="901147"/>
            <a:ext cx="10429460" cy="282271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C3FD100-7926-4A06-B504-35C146D06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70" y="3723861"/>
            <a:ext cx="10429459" cy="20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26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F8A9204-0107-45DD-BA6E-92107917E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3" y="622853"/>
            <a:ext cx="10681253" cy="341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9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479B5F1-FE98-45C9-8EC8-045806816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1" y="728870"/>
            <a:ext cx="10416209" cy="303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75B159C-24E3-4FEA-B0A5-966190169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9" y="662608"/>
            <a:ext cx="10986052" cy="328653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DE2E67B-B43A-4FC2-B064-F99966AB7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49148"/>
            <a:ext cx="10734261" cy="26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87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058A4F2-E504-41C6-926D-0D646E3E0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34888"/>
            <a:ext cx="10230677" cy="24516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0DA5446-C08F-4049-9BB0-B66A2C53D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429000"/>
            <a:ext cx="10575235" cy="306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4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E06A5EA-93D7-477C-BE7E-61A49E447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3" y="755375"/>
            <a:ext cx="10482470" cy="295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79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8780B7B-3BB8-41E3-8CE6-82A8B3243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22" y="874643"/>
            <a:ext cx="10495721" cy="471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B4290F4-596A-4840-96D9-3CE04D5FE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834887"/>
            <a:ext cx="10429461" cy="354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23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Office PowerPoint</Application>
  <PresentationFormat>Geniş ekran</PresentationFormat>
  <Paragraphs>0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ACER</cp:lastModifiedBy>
  <cp:revision>38</cp:revision>
  <dcterms:created xsi:type="dcterms:W3CDTF">2020-12-21T19:45:01Z</dcterms:created>
  <dcterms:modified xsi:type="dcterms:W3CDTF">2020-12-28T20:57:58Z</dcterms:modified>
</cp:coreProperties>
</file>